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5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lfaSlabOne-regular.fntdata"/><Relationship Id="rId25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4212391a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4212391a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4212391a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4212391a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4212391a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4212391a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4212391a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4212391a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4212391ae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4212391ae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4212391ae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4212391ae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4212391a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4212391a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4212391a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4212391a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4212391a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4212391a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4212391a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4212391a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4212391a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4212391a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Viola! We turn this into an RFC. RFC stands for Request for Comments, and we are actively seeking comments!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4212391a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4212391a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4212391a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4212391a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4212391a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4212391a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atatracker.ietf.org/wg/cellar" TargetMode="External"/><Relationship Id="rId4" Type="http://schemas.openxmlformats.org/officeDocument/2006/relationships/hyperlink" Target="https://github.com/ffmpeg/ffv1" TargetMode="External"/><Relationship Id="rId5" Type="http://schemas.openxmlformats.org/officeDocument/2006/relationships/hyperlink" Target="https://github.com/Matroska-Org/matroska-specification" TargetMode="External"/><Relationship Id="rId6" Type="http://schemas.openxmlformats.org/officeDocument/2006/relationships/hyperlink" Target="https://github.com/Matroska-Org/ebml-specific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ctrTitle"/>
          </p:nvPr>
        </p:nvSpPr>
        <p:spPr>
          <a:xfrm>
            <a:off x="311708" y="1262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Status of CELLAR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FFV1 &amp; Matroska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311700" y="4059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@dericed 2018-10-25 #nttw3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311700" y="4230575"/>
            <a:ext cx="7431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https://datatracker.ietf.org/wg/cellar/documents/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50" y="138125"/>
            <a:ext cx="7431901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/>
          <p:nvPr>
            <p:ph idx="1" type="body"/>
          </p:nvPr>
        </p:nvSpPr>
        <p:spPr>
          <a:xfrm>
            <a:off x="311700" y="4230575"/>
            <a:ext cx="8516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https://github.com/Matroska-Org/ebml-specification/issues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5621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38771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165" y="152400"/>
            <a:ext cx="375924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6400" y="152400"/>
            <a:ext cx="5768512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63" y="152400"/>
            <a:ext cx="79092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00" y="152400"/>
            <a:ext cx="7776999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ctrTitle"/>
          </p:nvPr>
        </p:nvSpPr>
        <p:spPr>
          <a:xfrm>
            <a:off x="114925" y="439125"/>
            <a:ext cx="8943000" cy="36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Thanks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https://datatracker.ietf.org/wg/cellar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https://github.com/ffmpeg/ffv1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https://github.com/Matroska-Org/matroska-specification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https://github.com/Matroska-Org/ebml-specification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39"/>
          <p:cNvSpPr txBox="1"/>
          <p:nvPr>
            <p:ph idx="1" type="subTitle"/>
          </p:nvPr>
        </p:nvSpPr>
        <p:spPr>
          <a:xfrm>
            <a:off x="311700" y="4286075"/>
            <a:ext cx="852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@dericed 2018-10-25 #nttw3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6100"/>
            <a:ext cx="4758951" cy="34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423" y="0"/>
            <a:ext cx="5380225" cy="32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26" y="241625"/>
            <a:ext cx="37433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901" y="3393100"/>
            <a:ext cx="1615276" cy="161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https://datatracker.ietf.org/wg/cellar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63" y="152400"/>
            <a:ext cx="6841885" cy="39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750"/>
            <a:ext cx="8839201" cy="357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5" y="76200"/>
            <a:ext cx="4692779" cy="26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38" y="2768375"/>
            <a:ext cx="3970348" cy="26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229" y="152400"/>
            <a:ext cx="38023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816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600" y="0"/>
            <a:ext cx="5105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idx="1" type="body"/>
          </p:nvPr>
        </p:nvSpPr>
        <p:spPr>
          <a:xfrm>
            <a:off x="311700" y="4230575"/>
            <a:ext cx="74319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https://datatracker.ietf.org/wg/cellar/documents/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50" y="138125"/>
            <a:ext cx="7431901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5" y="152400"/>
            <a:ext cx="3908483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7" y="152400"/>
            <a:ext cx="407890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https://github.com/FFmpeg/FFV1/issues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" name="Google Shape;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3148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